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59" r:id="rId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46" d="100"/>
          <a:sy n="46" d="100"/>
        </p:scale>
        <p:origin x="-1674" y="-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FFA89-3D9A-467E-964C-921F460F3FC3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46CBB-42E8-4FEB-87D5-94296D500A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615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46CBB-42E8-4FEB-87D5-94296D500A7B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317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ĺžni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ĺžni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ĺžni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ĺžni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ĺžni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ĺžni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ĺžni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6" name="Zástupný symbol dátumu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ĺžni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ĺžni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ĺžni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ĺžni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ĺžni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ĺžni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ĺžni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ĺžni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ĺžni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ĺžni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ĺžni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ĺžni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ĺžni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DE18EF6-87F8-4C00-9685-8A5E98142F90}" type="datetimeFigureOut">
              <a:rPr lang="sk-SK" smtClean="0"/>
              <a:t>6. 6. 2017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6550F96-670E-4A3D-847C-01B3A62FE91A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6600" dirty="0"/>
              <a:t>SVÄTOPLUK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Denný režim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821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4282"/>
            <a:ext cx="106407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6" l="9989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6" y="1216566"/>
            <a:ext cx="4320480" cy="566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788024" y="5085184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</a:rPr>
              <a:t>7:00 – 9:00 Hľadanie múdrosti </a:t>
            </a:r>
          </a:p>
          <a:p>
            <a:r>
              <a:rPr lang="sk-SK" sz="3200" b="1" dirty="0" smtClean="0">
                <a:solidFill>
                  <a:schemeClr val="bg1"/>
                </a:solidFill>
              </a:rPr>
              <a:t>v knihách</a:t>
            </a:r>
            <a:endParaRPr lang="sk-SK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46"/>
            <a:ext cx="9179498" cy="687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Žiak\Desktop\article-2524572-167B76F3000005DC-315_634x4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6" b="99523" l="3155" r="48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" r="-5"/>
          <a:stretch/>
        </p:blipFill>
        <p:spPr bwMode="auto">
          <a:xfrm>
            <a:off x="5400249" y="908720"/>
            <a:ext cx="9155229" cy="59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-24746" y="5553526"/>
            <a:ext cx="6445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9:00-12:00 Služobný pohovor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24025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168" y="18978"/>
            <a:ext cx="9972600" cy="683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" b="99554" l="8750" r="88750">
                        <a14:foregroundMark x1="41406" y1="19643" x2="41406" y2="19643"/>
                        <a14:foregroundMark x1="31406" y1="47768" x2="31406" y2="47768"/>
                        <a14:foregroundMark x1="59531" y1="94754" x2="59531" y2="94754"/>
                        <a14:foregroundMark x1="59844" y1="93638" x2="59844" y2="93638"/>
                        <a14:foregroundMark x1="44063" y1="96540" x2="44063" y2="96540"/>
                        <a14:backgroundMark x1="52812" y1="95536" x2="52812" y2="95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1152128"/>
            <a:ext cx="4075623" cy="570587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696285" y="376149"/>
            <a:ext cx="4389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12:00 Cesta na obed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16927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C:\Users\Žiak\Desktop\totototot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7721"/>
            <a:ext cx="10081120" cy="68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860032" y="6002725"/>
            <a:ext cx="4012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13:00-14:00 Relax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51278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6786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" b="99623" l="10000" r="90000">
                        <a14:backgroundMark x1="54737" y1="63396" x2="53684" y2="66415"/>
                        <a14:backgroundMark x1="30526" y1="62642" x2="28947" y2="65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2542038" cy="354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187624" y="548680"/>
            <a:ext cx="8047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15:00-17:00 Stretnutie s prezidentom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27122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7" name="Picture 3" descr="C:\Users\Žiak\Desktop\iwwwwwwwwwwwwwwwwwwwnspiracia-svadba-v-anglickom-style-15-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0" b="68800" l="9693" r="8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5" y="332656"/>
            <a:ext cx="2048686" cy="242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" b="73140" l="9800" r="89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6535"/>
            <a:ext cx="1960995" cy="211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0" b="90000" l="9868" r="89912">
                        <a14:backgroundMark x1="25658" y1="71200" x2="35526" y2="64200"/>
                        <a14:backgroundMark x1="37061" y1="74000" x2="61184" y2="63800"/>
                        <a14:backgroundMark x1="53509" y1="63800" x2="57675" y2="59000"/>
                        <a14:backgroundMark x1="68860" y1="72800" x2="68860" y2="67600"/>
                        <a14:backgroundMark x1="80482" y1="77600" x2="79825" y2="72600"/>
                        <a14:backgroundMark x1="16447" y1="71400" x2="22149" y2="66600"/>
                        <a14:backgroundMark x1="23246" y1="62200" x2="26974" y2="61600"/>
                        <a14:backgroundMark x1="30044" y1="60800" x2="30044" y2="60800"/>
                        <a14:backgroundMark x1="75439" y1="45800" x2="61842" y2="61200"/>
                        <a14:backgroundMark x1="68860" y1="55200" x2="86184" y2="75000"/>
                        <a14:backgroundMark x1="67763" y1="55200" x2="69079" y2="7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11" y="456625"/>
            <a:ext cx="1826171" cy="200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425991" y="3095917"/>
            <a:ext cx="712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</a:rPr>
              <a:t>18:00-19:00 Stretnutie s rodinou</a:t>
            </a:r>
            <a:endParaRPr lang="sk-SK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5747"/>
            <a:ext cx="1048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95536" y="548679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 smtClean="0">
                <a:latin typeface="Century Gothic" panose="020B0502020202020204" pitchFamily="34" charset="0"/>
              </a:rPr>
              <a:t>Ďakujeme za pozornosť</a:t>
            </a:r>
            <a:endParaRPr lang="sk-SK" sz="3600" dirty="0">
              <a:latin typeface="Century Gothic" panose="020B050202020202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004048" y="22768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27856" y="5085183"/>
            <a:ext cx="3031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Vypracovali: Boris </a:t>
            </a:r>
            <a:r>
              <a:rPr lang="sk-SK" dirty="0" err="1" smtClean="0">
                <a:solidFill>
                  <a:schemeClr val="bg1"/>
                </a:solidFill>
              </a:rPr>
              <a:t>Tunega</a:t>
            </a:r>
            <a:endParaRPr lang="sk-SK" dirty="0" smtClean="0">
              <a:solidFill>
                <a:schemeClr val="bg1"/>
              </a:solidFill>
            </a:endParaRPr>
          </a:p>
          <a:p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smtClean="0">
                <a:solidFill>
                  <a:schemeClr val="bg1"/>
                </a:solidFill>
              </a:rPr>
              <a:t>                      Matúš </a:t>
            </a:r>
            <a:r>
              <a:rPr lang="sk-SK" dirty="0" err="1" smtClean="0">
                <a:solidFill>
                  <a:schemeClr val="bg1"/>
                </a:solidFill>
              </a:rPr>
              <a:t>Gallo</a:t>
            </a:r>
            <a:endParaRPr lang="sk-SK" dirty="0" smtClean="0">
              <a:solidFill>
                <a:schemeClr val="bg1"/>
              </a:solidFill>
            </a:endParaRPr>
          </a:p>
          <a:p>
            <a:r>
              <a:rPr lang="sk-SK" dirty="0" smtClean="0">
                <a:solidFill>
                  <a:schemeClr val="bg1"/>
                </a:solidFill>
              </a:rPr>
              <a:t>ZŠ Trenčianske Jastrabie </a:t>
            </a:r>
            <a:r>
              <a:rPr lang="sk-SK" dirty="0" err="1" smtClean="0">
                <a:solidFill>
                  <a:schemeClr val="bg1"/>
                </a:solidFill>
              </a:rPr>
              <a:t>II.kategória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dustriálne">
  <a:themeElements>
    <a:clrScheme name="Industriáln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Industriálne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ndustriáln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179</TotalTime>
  <Words>42</Words>
  <Application>Microsoft Office PowerPoint</Application>
  <PresentationFormat>Prezentácia na obrazovke (4:3)</PresentationFormat>
  <Paragraphs>14</Paragraphs>
  <Slides>8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Industriálne</vt:lpstr>
      <vt:lpstr>SVÄTOPLUK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</dc:title>
  <dc:creator>Žiak</dc:creator>
  <cp:lastModifiedBy>Žiak</cp:lastModifiedBy>
  <cp:revision>18</cp:revision>
  <dcterms:created xsi:type="dcterms:W3CDTF">2017-03-21T10:54:54Z</dcterms:created>
  <dcterms:modified xsi:type="dcterms:W3CDTF">2017-06-06T08:16:04Z</dcterms:modified>
</cp:coreProperties>
</file>